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5f52124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e5f521247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a:ea typeface="Montserrat"/>
                <a:cs typeface="Montserrat"/>
                <a:sym typeface="Montserrat"/>
              </a:rPr>
              <a:t>Tiempo de atención hospitalaria ante Covid-19 </a:t>
            </a:r>
            <a:endParaRPr sz="3600" b="0" i="0" u="none" strike="noStrike" cap="none">
              <a:solidFill>
                <a:srgbClr val="99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3 - </a:t>
            </a:r>
            <a:r>
              <a:rPr lang="en" sz="1200">
                <a:solidFill>
                  <a:schemeClr val="dk1"/>
                </a:solidFill>
                <a:latin typeface="Montserrat"/>
                <a:ea typeface="Montserrat"/>
                <a:cs typeface="Montserrat"/>
                <a:sym typeface="Montserrat"/>
              </a:rPr>
              <a:t>PERIODO DE ATENCIÓN RECUPERADOS HOSPITALIZADOS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3 - </a:t>
            </a:r>
            <a:r>
              <a:rPr lang="en" sz="1200">
                <a:solidFill>
                  <a:schemeClr val="dk1"/>
                </a:solidFill>
                <a:latin typeface="Montserrat"/>
                <a:ea typeface="Montserrat"/>
                <a:cs typeface="Montserrat"/>
                <a:sym typeface="Montserrat"/>
              </a:rPr>
              <a:t>PERIODO DE ATENCIÓN RECUPERADOS HOSPITALIZADOS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cuantiles)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4 - </a:t>
            </a:r>
            <a:r>
              <a:rPr lang="en" sz="1200">
                <a:solidFill>
                  <a:schemeClr val="dk1"/>
                </a:solidFill>
                <a:latin typeface="Montserrat"/>
                <a:ea typeface="Montserrat"/>
                <a:cs typeface="Montserrat"/>
                <a:sym typeface="Montserrat"/>
              </a:rPr>
              <a:t>PERIODO DE ATENCIÓN DEFUNCIONES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4 - </a:t>
            </a:r>
            <a:r>
              <a:rPr lang="en" sz="1200">
                <a:solidFill>
                  <a:schemeClr val="dk1"/>
                </a:solidFill>
                <a:latin typeface="Montserrat"/>
                <a:ea typeface="Montserrat"/>
                <a:cs typeface="Montserrat"/>
                <a:sym typeface="Montserrat"/>
              </a:rPr>
              <a:t>PERIODO DE ATENCIÓN DEFUNCIONES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cuantiles)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5 - </a:t>
            </a:r>
            <a:r>
              <a:rPr lang="en" sz="1200">
                <a:solidFill>
                  <a:schemeClr val="dk1"/>
                </a:solidFill>
                <a:latin typeface="Montserrat"/>
                <a:ea typeface="Montserrat"/>
                <a:cs typeface="Montserrat"/>
                <a:sym typeface="Montserrat"/>
              </a:rPr>
              <a:t>ENTREGA DE RESULTADOS RECUPERADOS HOSPITALIZADOS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5 - </a:t>
            </a:r>
            <a:r>
              <a:rPr lang="en" sz="1200">
                <a:solidFill>
                  <a:schemeClr val="dk1"/>
                </a:solidFill>
                <a:latin typeface="Montserrat"/>
                <a:ea typeface="Montserrat"/>
                <a:cs typeface="Montserrat"/>
                <a:sym typeface="Montserrat"/>
              </a:rPr>
              <a:t>ENTREGA DE RESULTADOS RECUPERADOS HOSPITALIZADOS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cuantiles)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6 - </a:t>
            </a:r>
            <a:r>
              <a:rPr lang="en" sz="1200">
                <a:solidFill>
                  <a:schemeClr val="dk1"/>
                </a:solidFill>
                <a:latin typeface="Montserrat"/>
                <a:ea typeface="Montserrat"/>
                <a:cs typeface="Montserrat"/>
                <a:sym typeface="Montserrat"/>
              </a:rPr>
              <a:t>ENTREGA DE RESULTADOS </a:t>
            </a:r>
            <a:r>
              <a:rPr lang="en" sz="1200" b="0" i="0" u="none" strike="noStrike" cap="none">
                <a:solidFill>
                  <a:schemeClr val="dk1"/>
                </a:solidFill>
                <a:latin typeface="Montserrat"/>
                <a:ea typeface="Montserrat"/>
                <a:cs typeface="Montserrat"/>
                <a:sym typeface="Montserrat"/>
              </a:rPr>
              <a:t>DEFUNCI</a:t>
            </a:r>
            <a:r>
              <a:rPr lang="en" sz="1200">
                <a:solidFill>
                  <a:schemeClr val="dk1"/>
                </a:solidFill>
                <a:latin typeface="Montserrat"/>
                <a:ea typeface="Montserrat"/>
                <a:cs typeface="Montserrat"/>
                <a:sym typeface="Montserrat"/>
              </a:rPr>
              <a:t>ONES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6 - </a:t>
            </a:r>
            <a:r>
              <a:rPr lang="en" sz="1200">
                <a:solidFill>
                  <a:schemeClr val="dk1"/>
                </a:solidFill>
                <a:latin typeface="Montserrat"/>
                <a:ea typeface="Montserrat"/>
                <a:cs typeface="Montserrat"/>
                <a:sym typeface="Montserrat"/>
              </a:rPr>
              <a:t>ENTREGA DE RESULTADOS DEFUNCIONES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cuantiles)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RESPUESTA HOSPITALARIA AMBULATORIOS </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(Personas positivas a COVID-19 </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 hospitalizadas)</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a:ea typeface="Montserrat"/>
                <a:cs typeface="Montserrat"/>
                <a:sym typeface="Montserrat"/>
              </a:rPr>
              <a:t>Datos acumulados</a:t>
            </a:r>
            <a:r>
              <a:rPr lang="en" sz="1000" b="0" i="0" u="none" strike="noStrike" cap="none">
                <a:solidFill>
                  <a:schemeClr val="dk1"/>
                </a:solidFill>
                <a:latin typeface="Montserrat"/>
                <a:ea typeface="Montserrat"/>
                <a:cs typeface="Montserrat"/>
                <a:sym typeface="Montserrat"/>
              </a:rPr>
              <a:t> </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RESPUESTA HOSPITALARIA AMBULATORIOS </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(Personas positivas a COVID-19 </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 hospitalizadas) </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a:ea typeface="Montserrat"/>
                <a:cs typeface="Montserrat"/>
                <a:sym typeface="Montserrat"/>
              </a:rPr>
              <a:t>Datos por semana epidemiológica</a:t>
            </a: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a:stretch/>
        </p:blipFill>
        <p:spPr>
          <a:xfrm>
            <a:off x="3164700" y="837274"/>
            <a:ext cx="5980172"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RESPUESTA HOSPITALARIA </a:t>
            </a:r>
            <a:br>
              <a:rPr lang="en" sz="1200" b="0" i="0" u="none" strike="noStrike" cap="none">
                <a:solidFill>
                  <a:schemeClr val="dk1"/>
                </a:solidFill>
                <a:latin typeface="Montserrat"/>
                <a:ea typeface="Montserrat"/>
                <a:cs typeface="Montserrat"/>
                <a:sym typeface="Montserrat"/>
              </a:rPr>
            </a:br>
            <a:r>
              <a:rPr lang="en" sz="1200" b="0" i="0" u="none" strike="noStrike" cap="none">
                <a:solidFill>
                  <a:schemeClr val="dk1"/>
                </a:solidFill>
                <a:latin typeface="Montserrat"/>
                <a:ea typeface="Montserrat"/>
                <a:cs typeface="Montserrat"/>
                <a:sym typeface="Montserrat"/>
              </a:rPr>
              <a:t>NO AMBULATORIOS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(Personas positivas a COVID-19 </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hospitalizadas)</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a:ea typeface="Montserrat"/>
                <a:cs typeface="Montserrat"/>
                <a:sym typeface="Montserrat"/>
              </a:rPr>
              <a:t>Datos acumulados</a:t>
            </a: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RESPUESTA HOSPITALARIA </a:t>
            </a:r>
            <a:br>
              <a:rPr lang="en" sz="1200" b="0" i="0" u="none" strike="noStrike" cap="none">
                <a:solidFill>
                  <a:schemeClr val="dk1"/>
                </a:solidFill>
                <a:latin typeface="Montserrat"/>
                <a:ea typeface="Montserrat"/>
                <a:cs typeface="Montserrat"/>
                <a:sym typeface="Montserrat"/>
              </a:rPr>
            </a:br>
            <a:r>
              <a:rPr lang="en" sz="1200" b="0" i="0" u="none" strike="noStrike" cap="none">
                <a:solidFill>
                  <a:schemeClr val="dk1"/>
                </a:solidFill>
                <a:latin typeface="Montserrat"/>
                <a:ea typeface="Montserrat"/>
                <a:cs typeface="Montserrat"/>
                <a:sym typeface="Montserrat"/>
              </a:rPr>
              <a:t>NO AMBULATORIOS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(Personas positivas a COVID-19 </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hospitalizadas)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a:ea typeface="Montserrat"/>
                <a:cs typeface="Montserrat"/>
                <a:sym typeface="Montserrat"/>
              </a:rPr>
              <a:t>Datos por semana epidemiológica</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800"/>
              <a:buFont typeface="Arial"/>
              <a:buNone/>
            </a:pPr>
            <a:endParaRPr sz="8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800"/>
              <a:buFont typeface="Arial"/>
              <a:buNone/>
            </a:pPr>
            <a:endParaRPr sz="8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"210721COVID19MEXICOTOT"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a:ea typeface="Montserrat"/>
                <a:cs typeface="Montserrat"/>
                <a:sym typeface="Montserrat"/>
              </a:rPr>
              <a:t>1 - ACCESIBILIDAD HOSPITALARIA</a:t>
            </a: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(escala: cortes naturales)</a:t>
            </a: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a:ea typeface="Montserrat"/>
              <a:cs typeface="Montserrat"/>
              <a:sym typeface="Montserrat"/>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a:ea typeface="Montserrat"/>
                <a:cs typeface="Montserrat"/>
                <a:sym typeface="Montserrat"/>
              </a:rPr>
              <a:t>1 - ACCESIBILIDAD HOSPITALARIA</a:t>
            </a: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(escala: </a:t>
            </a:r>
            <a:r>
              <a:rPr lang="en" sz="1000" b="0" i="0" u="none" strike="noStrike" cap="none">
                <a:solidFill>
                  <a:schemeClr val="dk1"/>
                </a:solidFill>
                <a:latin typeface="Montserrat"/>
                <a:ea typeface="Montserrat"/>
                <a:cs typeface="Montserrat"/>
                <a:sym typeface="Montserrat"/>
              </a:rPr>
              <a:t>cuantiles</a:t>
            </a:r>
            <a:r>
              <a:rPr lang="en" sz="1000" b="0" i="0" u="none" strike="noStrike" cap="none">
                <a:solidFill>
                  <a:srgbClr val="000000"/>
                </a:solidFill>
                <a:latin typeface="Montserrat"/>
                <a:ea typeface="Montserrat"/>
                <a:cs typeface="Montserrat"/>
                <a:sym typeface="Montserrat"/>
              </a:rPr>
              <a:t>)</a:t>
            </a: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2 - RESPUESTA HOSPITALARIA</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2 - RESPUESTA HOSPITALARIA</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a:ea typeface="Montserrat"/>
                <a:cs typeface="Montserrat"/>
                <a:sym typeface="Montserrat"/>
              </a:rPr>
              <a:t>(escala: </a:t>
            </a:r>
            <a:r>
              <a:rPr lang="en" sz="1000">
                <a:solidFill>
                  <a:schemeClr val="dk1"/>
                </a:solidFill>
                <a:latin typeface="Montserrat"/>
                <a:ea typeface="Montserrat"/>
                <a:cs typeface="Montserrat"/>
                <a:sym typeface="Montserrat"/>
              </a:rPr>
              <a:t>cuantiles</a:t>
            </a:r>
            <a:r>
              <a:rPr lang="en" sz="1000" b="0" i="0" u="none" strike="noStrike" cap="none">
                <a:solidFill>
                  <a:schemeClr val="dk1"/>
                </a:solidFill>
                <a:latin typeface="Montserrat"/>
                <a:ea typeface="Montserrat"/>
                <a:cs typeface="Montserrat"/>
                <a:sym typeface="Montserrat"/>
              </a:rPr>
              <a:t>)</a:t>
            </a: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254</Paragraphs>
  <Slides>22</Slides>
  <Notes>22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22</vt:i4>
      </vt:variant>
    </vt:vector>
  </HeadingPairs>
  <TitlesOfParts>
    <vt:vector size="25" baseType="lpstr">
      <vt:lpstr>Arial</vt:lpstr>
      <vt:lpstr>Montserrat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2021-08-06T23:28:06Z</dcterms:modified>
</cp:coreProperties>
</file>